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302F-8B05-6B46-A100-90A981BE441F}" type="datetimeFigureOut">
              <a:rPr lang="en-US" smtClean="0"/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91B7-58E0-F14D-B9EF-3F155D56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2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302F-8B05-6B46-A100-90A981BE441F}" type="datetimeFigureOut">
              <a:rPr lang="en-US" smtClean="0"/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91B7-58E0-F14D-B9EF-3F155D56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8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302F-8B05-6B46-A100-90A981BE441F}" type="datetimeFigureOut">
              <a:rPr lang="en-US" smtClean="0"/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91B7-58E0-F14D-B9EF-3F155D56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5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302F-8B05-6B46-A100-90A981BE441F}" type="datetimeFigureOut">
              <a:rPr lang="en-US" smtClean="0"/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91B7-58E0-F14D-B9EF-3F155D56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2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302F-8B05-6B46-A100-90A981BE441F}" type="datetimeFigureOut">
              <a:rPr lang="en-US" smtClean="0"/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91B7-58E0-F14D-B9EF-3F155D56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3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302F-8B05-6B46-A100-90A981BE441F}" type="datetimeFigureOut">
              <a:rPr lang="en-US" smtClean="0"/>
              <a:t>7/20/14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91B7-58E0-F14D-B9EF-3F155D56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302F-8B05-6B46-A100-90A981BE441F}" type="datetimeFigureOut">
              <a:rPr lang="en-US" smtClean="0"/>
              <a:t>7/20/14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91B7-58E0-F14D-B9EF-3F155D56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4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302F-8B05-6B46-A100-90A981BE441F}" type="datetimeFigureOut">
              <a:rPr lang="en-US" smtClean="0"/>
              <a:t>7/20/14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91B7-58E0-F14D-B9EF-3F155D56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1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302F-8B05-6B46-A100-90A981BE441F}" type="datetimeFigureOut">
              <a:rPr lang="en-US" smtClean="0"/>
              <a:t>7/20/14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91B7-58E0-F14D-B9EF-3F155D56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5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302F-8B05-6B46-A100-90A981BE441F}" type="datetimeFigureOut">
              <a:rPr lang="en-US" smtClean="0"/>
              <a:t>7/20/14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91B7-58E0-F14D-B9EF-3F155D56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5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302F-8B05-6B46-A100-90A981BE441F}" type="datetimeFigureOut">
              <a:rPr lang="en-US" smtClean="0"/>
              <a:t>7/20/14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91B7-58E0-F14D-B9EF-3F155D56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4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7302F-8B05-6B46-A100-90A981BE441F}" type="datetimeFigureOut">
              <a:rPr lang="en-US" smtClean="0"/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91B7-58E0-F14D-B9EF-3F155D56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1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lyer_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61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 Morikawa</dc:creator>
  <cp:lastModifiedBy>Sai Morikawa</cp:lastModifiedBy>
  <cp:revision>1</cp:revision>
  <dcterms:created xsi:type="dcterms:W3CDTF">2014-07-21T03:56:46Z</dcterms:created>
  <dcterms:modified xsi:type="dcterms:W3CDTF">2014-07-21T03:58:06Z</dcterms:modified>
</cp:coreProperties>
</file>